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ontserrat" charset="0"/>
      <p:regular r:id="rId10"/>
      <p:bold r:id="rId11"/>
      <p:italic r:id="rId12"/>
      <p:boldItalic r:id="rId13"/>
    </p:embeddedFont>
    <p:embeddedFont>
      <p:font typeface="Lato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-108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031387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920fb5b487_2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920fb5b487_2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920fb5b487_1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920fb5b487_1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920fb5b487_3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920fb5b487_3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920fb5b487_3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920fb5b487_3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9a1f18c18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9a1f18c18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9a89c45b3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9a89c45b3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slow" advClick="0" advTm="6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slow" advClick="0" advTm="6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slow" advClick="0" advTm="6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slow" advClick="0" advTm="6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slow" advClick="0" advTm="6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slow" advClick="0" advTm="6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slow" advClick="0" advTm="6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slow" advClick="0" advTm="6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slow" advClick="0" advTm="6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slow" advClick="0" advTm="6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slow" advClick="0" advTm="6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 advClick="0" advTm="6000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1598550" y="1593200"/>
            <a:ext cx="72150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>
                <a:solidFill>
                  <a:srgbClr val="FF0000"/>
                </a:solidFill>
              </a:rPr>
              <a:t>STOP PRZEMOCY</a:t>
            </a:r>
            <a:endParaRPr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>
                <a:solidFill>
                  <a:srgbClr val="FF0000"/>
                </a:solidFill>
              </a:rPr>
              <a:t>CO PODLEGA POD PRZEMOC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75098" y="1459149"/>
            <a:ext cx="7869675" cy="3443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400" dirty="0"/>
              <a:t>Pod przemoc podlega kopanie, szarpanie, popychanie, obezwładnianie, duszenie, odpychanie, przytrzymywanie, policzkowanie, szczypanie, </a:t>
            </a:r>
            <a:r>
              <a:rPr lang="pl" sz="2400" dirty="0">
                <a:latin typeface="Arial"/>
                <a:ea typeface="Arial"/>
                <a:cs typeface="Arial"/>
                <a:sym typeface="Arial"/>
              </a:rPr>
              <a:t>bicie otwartą ręką, pięściami, różnymi przedmiotami, przypalanie papierosem, topienie, polewanie substancjami żrącymi, użycie broni, pozostawienie w niebezpiecznym miejscu, nie udzielenie niezbędnej pomocy</a:t>
            </a:r>
            <a:endParaRPr sz="2400" b="1" dirty="0"/>
          </a:p>
        </p:txBody>
      </p:sp>
      <p:sp>
        <p:nvSpPr>
          <p:cNvPr id="142" name="Google Shape;142;p14"/>
          <p:cNvSpPr txBox="1"/>
          <p:nvPr/>
        </p:nvSpPr>
        <p:spPr>
          <a:xfrm>
            <a:off x="8007575" y="4566250"/>
            <a:ext cx="784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">
                <a:latin typeface="Lato"/>
                <a:ea typeface="Lato"/>
                <a:cs typeface="Lato"/>
                <a:sym typeface="Lato"/>
              </a:rPr>
              <a:t>Bartosz Kaczmarczyk</a:t>
            </a:r>
            <a:endParaRPr sz="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>
                <a:solidFill>
                  <a:srgbClr val="FF0000"/>
                </a:solidFill>
              </a:rPr>
              <a:t>CZYM GROZI PRZEMOC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48" name="Google Shape;148;p15"/>
          <p:cNvSpPr txBox="1">
            <a:spLocks noGrp="1"/>
          </p:cNvSpPr>
          <p:nvPr>
            <p:ph type="body" idx="1"/>
          </p:nvPr>
        </p:nvSpPr>
        <p:spPr>
          <a:xfrm>
            <a:off x="651754" y="3063900"/>
            <a:ext cx="6916366" cy="19069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400" dirty="0"/>
              <a:t>Przemoc fizyczna lub psychiczna podlega karze pozbawienia wolności od 3 miesięcy do lat 5</a:t>
            </a:r>
            <a:endParaRPr sz="2400" dirty="0"/>
          </a:p>
        </p:txBody>
      </p:sp>
      <p:pic>
        <p:nvPicPr>
          <p:cNvPr id="149" name="Google Shape;14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1350" y="1392688"/>
            <a:ext cx="302895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 txBox="1"/>
          <p:nvPr/>
        </p:nvSpPr>
        <p:spPr>
          <a:xfrm>
            <a:off x="7829950" y="4677250"/>
            <a:ext cx="769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">
                <a:latin typeface="Lato"/>
                <a:ea typeface="Lato"/>
                <a:cs typeface="Lato"/>
                <a:sym typeface="Lato"/>
              </a:rPr>
              <a:t>Florian Kaja</a:t>
            </a:r>
            <a:endParaRPr sz="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1297350" y="3641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>
                <a:solidFill>
                  <a:srgbClr val="FF0000"/>
                </a:solidFill>
              </a:rPr>
              <a:t>JAKIE SĄ RODZAJE PRZEMOCY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56" name="Google Shape;156;p16"/>
          <p:cNvSpPr txBox="1">
            <a:spLocks noGrp="1"/>
          </p:cNvSpPr>
          <p:nvPr>
            <p:ph type="body" idx="1"/>
          </p:nvPr>
        </p:nvSpPr>
        <p:spPr>
          <a:xfrm>
            <a:off x="262647" y="1567550"/>
            <a:ext cx="8073753" cy="28390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●"/>
            </a:pPr>
            <a:r>
              <a:rPr lang="pl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Fizyczna - naruszanie nietykalności fizycznej.</a:t>
            </a:r>
            <a:endParaRPr sz="2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●"/>
            </a:pPr>
            <a:r>
              <a:rPr lang="pl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Psychiczna - naruszenie godności osobistej.</a:t>
            </a:r>
            <a:endParaRPr sz="2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●"/>
            </a:pPr>
            <a:r>
              <a:rPr lang="pl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Seksualna - naruszenie intymności.</a:t>
            </a:r>
            <a:endParaRPr sz="2400" dirty="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●"/>
            </a:pPr>
            <a:r>
              <a:rPr lang="pl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Ekonomiczna - naruszenie własności.</a:t>
            </a:r>
            <a:endParaRPr sz="2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●"/>
            </a:pPr>
            <a:r>
              <a:rPr lang="pl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Zaniedbanie - naruszenie obowiązku do opieki ze strony osób bliskich</a:t>
            </a:r>
            <a:endParaRPr sz="2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00"/>
              </a:spcBef>
              <a:spcAft>
                <a:spcPts val="300"/>
              </a:spcAft>
              <a:buNone/>
            </a:pPr>
            <a:endParaRPr sz="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6"/>
          <p:cNvSpPr txBox="1"/>
          <p:nvPr/>
        </p:nvSpPr>
        <p:spPr>
          <a:xfrm>
            <a:off x="7681950" y="4373825"/>
            <a:ext cx="654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">
                <a:latin typeface="Lato"/>
                <a:ea typeface="Lato"/>
                <a:cs typeface="Lato"/>
                <a:sym typeface="Lato"/>
              </a:rPr>
              <a:t>Bartosz Kaczmarczyk</a:t>
            </a:r>
            <a:endParaRPr sz="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68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>
                <a:solidFill>
                  <a:srgbClr val="FF0000"/>
                </a:solidFill>
              </a:rPr>
              <a:t>JAK ZAPOBIEC PRZEMOCY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63" name="Google Shape;163;p17"/>
          <p:cNvSpPr txBox="1">
            <a:spLocks noGrp="1"/>
          </p:cNvSpPr>
          <p:nvPr>
            <p:ph type="body" idx="1"/>
          </p:nvPr>
        </p:nvSpPr>
        <p:spPr>
          <a:xfrm>
            <a:off x="223736" y="3187400"/>
            <a:ext cx="8015592" cy="18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000" dirty="0"/>
              <a:t>Działaniem zapobiegawczym zjawisku przemocy wśród dzieci </a:t>
            </a:r>
            <a:r>
              <a:rPr lang="pl" sz="2000" dirty="0" smtClean="0"/>
              <a:t>                             i </a:t>
            </a:r>
            <a:r>
              <a:rPr lang="pl" sz="2000" dirty="0"/>
              <a:t>młodzieży jest : Wyznawanie dzieciom jasnych i czytelnych granic zachowania. Tworzenie norm i zasad postępowania w placówce, </a:t>
            </a:r>
            <a:r>
              <a:rPr lang="pl" sz="2000" dirty="0" smtClean="0"/>
              <a:t>                                          w </a:t>
            </a:r>
            <a:r>
              <a:rPr lang="pl" sz="2000" dirty="0"/>
              <a:t>szkole oraz sposobów ich postrzegania stosowanie kar - logicznych </a:t>
            </a:r>
            <a:r>
              <a:rPr lang="pl" sz="2000" dirty="0" smtClean="0"/>
              <a:t> </a:t>
            </a:r>
            <a:r>
              <a:rPr lang="pl" sz="2000" dirty="0" smtClean="0"/>
              <a:t>                  </a:t>
            </a:r>
            <a:r>
              <a:rPr lang="pl" sz="2000" dirty="0" smtClean="0"/>
              <a:t>i </a:t>
            </a:r>
            <a:r>
              <a:rPr lang="pl" sz="2000" dirty="0"/>
              <a:t>jasnych konsekwencji złego zachowania.    </a:t>
            </a:r>
            <a:endParaRPr sz="2000" dirty="0"/>
          </a:p>
        </p:txBody>
      </p:sp>
      <p:pic>
        <p:nvPicPr>
          <p:cNvPr id="164" name="Google Shape;16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0275" y="1166700"/>
            <a:ext cx="2023425" cy="1978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7"/>
          <p:cNvSpPr txBox="1"/>
          <p:nvPr/>
        </p:nvSpPr>
        <p:spPr>
          <a:xfrm>
            <a:off x="8237000" y="4825275"/>
            <a:ext cx="562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">
                <a:latin typeface="Lato"/>
                <a:ea typeface="Lato"/>
                <a:cs typeface="Lato"/>
                <a:sym typeface="Lato"/>
              </a:rPr>
              <a:t>Florian Kaja</a:t>
            </a:r>
            <a:endParaRPr sz="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 txBox="1">
            <a:spLocks noGrp="1"/>
          </p:cNvSpPr>
          <p:nvPr>
            <p:ph type="title"/>
          </p:nvPr>
        </p:nvSpPr>
        <p:spPr>
          <a:xfrm>
            <a:off x="1256675" y="4039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>
                <a:solidFill>
                  <a:srgbClr val="FF0000"/>
                </a:solidFill>
              </a:rPr>
              <a:t>DO KOGO SIĘ ZGŁOSIĆ GDY KTOŚ CI </a:t>
            </a:r>
            <a:r>
              <a:rPr lang="pl" b="1" dirty="0" smtClean="0">
                <a:solidFill>
                  <a:srgbClr val="FF0000"/>
                </a:solidFill>
              </a:rPr>
              <a:t>GROZI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171" name="Google Shape;171;p1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dirty="0"/>
              <a:t>– Rodzice</a:t>
            </a:r>
            <a:endParaRPr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2400" dirty="0"/>
              <a:t>– Nauczyciele</a:t>
            </a:r>
            <a:endParaRPr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2400" dirty="0"/>
              <a:t>– Psycholog, </a:t>
            </a:r>
            <a:r>
              <a:rPr lang="pl" sz="2400" dirty="0" smtClean="0"/>
              <a:t>pedagog </a:t>
            </a:r>
            <a:r>
              <a:rPr lang="pl" sz="2400" dirty="0"/>
              <a:t>szkolny</a:t>
            </a:r>
            <a:endParaRPr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2400" dirty="0"/>
              <a:t>– Osoby bliskie</a:t>
            </a:r>
            <a:endParaRPr sz="24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2400" dirty="0"/>
              <a:t>– Do osób zaufanych</a:t>
            </a:r>
            <a:endParaRPr sz="2400" dirty="0"/>
          </a:p>
        </p:txBody>
      </p:sp>
    </p:spTree>
  </p:cSld>
  <p:clrMapOvr>
    <a:masterClrMapping/>
  </p:clrMapOvr>
  <p:transition spd="slow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Autorzy</a:t>
            </a:r>
            <a:endParaRPr/>
          </a:p>
        </p:txBody>
      </p:sp>
      <p:sp>
        <p:nvSpPr>
          <p:cNvPr id="177" name="Google Shape;177;p1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dirty="0"/>
              <a:t>Florian Kaja</a:t>
            </a:r>
            <a:endParaRPr sz="2400"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2400" dirty="0"/>
              <a:t>Bartosz Kaczmarczyk</a:t>
            </a:r>
            <a:endParaRPr sz="2400"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2400" dirty="0"/>
              <a:t>Pola Dzierwa</a:t>
            </a:r>
            <a:endParaRPr sz="2400" dirty="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2400" dirty="0"/>
              <a:t>Kacper Patoka</a:t>
            </a:r>
            <a:endParaRPr sz="2400" dirty="0"/>
          </a:p>
        </p:txBody>
      </p:sp>
    </p:spTree>
  </p:cSld>
  <p:clrMapOvr>
    <a:masterClrMapping/>
  </p:clrMapOvr>
  <p:transition spd="slow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/>
    </p:bldLst>
  </p:timing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196</Words>
  <Application>Microsoft Office PowerPoint</Application>
  <PresentationFormat>Pokaz na ekranie (16:9)</PresentationFormat>
  <Paragraphs>28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Montserrat</vt:lpstr>
      <vt:lpstr>Lato</vt:lpstr>
      <vt:lpstr>Focus</vt:lpstr>
      <vt:lpstr>STOP PRZEMOCY </vt:lpstr>
      <vt:lpstr>CO PODLEGA POD PRZEMOC</vt:lpstr>
      <vt:lpstr>CZYM GROZI PRZEMOC</vt:lpstr>
      <vt:lpstr>JAKIE SĄ RODZAJE PRZEMOCY</vt:lpstr>
      <vt:lpstr>JAK ZAPOBIEC PRZEMOCY</vt:lpstr>
      <vt:lpstr>DO KOGO SIĘ ZGŁOSIĆ GDY KTOŚ CI GROZI</vt:lpstr>
      <vt:lpstr>Autorzy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PRZEMOCY </dc:title>
  <cp:lastModifiedBy>Emilka</cp:lastModifiedBy>
  <cp:revision>4</cp:revision>
  <dcterms:modified xsi:type="dcterms:W3CDTF">2022-12-06T14:57:25Z</dcterms:modified>
</cp:coreProperties>
</file>